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6DF44813-F72D-4C4B-AB41-89447C4551E3}"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DF44813-F72D-4C4B-AB41-89447C4551E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6DF44813-F72D-4C4B-AB41-89447C4551E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DF44813-F72D-4C4B-AB41-89447C4551E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DF44813-F72D-4C4B-AB41-89447C4551E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DF44813-F72D-4C4B-AB41-89447C4551E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DF44813-F72D-4C4B-AB41-89447C4551E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DF44813-F72D-4C4B-AB41-89447C4551E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DF44813-F72D-4C4B-AB41-89447C4551E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DF44813-F72D-4C4B-AB41-89447C4551E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4AE254B-C3A3-44B2-8A44-139FBFF34930}" type="datetimeFigureOut">
              <a:rPr lang="ru-RU" smtClean="0"/>
              <a:pPr/>
              <a:t>18.10.2012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DF44813-F72D-4C4B-AB41-89447C4551E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04AE254B-C3A3-44B2-8A44-139FBFF34930}" type="datetimeFigureOut">
              <a:rPr lang="ru-RU" smtClean="0"/>
              <a:pPr/>
              <a:t>18.10.2012</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DF44813-F72D-4C4B-AB41-89447C4551E3}"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2030" y="500042"/>
            <a:ext cx="8229600" cy="3429024"/>
          </a:xfrm>
        </p:spPr>
        <p:txBody>
          <a:bodyPr>
            <a:normAutofit/>
          </a:bodyPr>
          <a:lstStyle/>
          <a:p>
            <a:r>
              <a:rPr lang="kk-KZ" dirty="0" smtClean="0"/>
              <a:t>Альбититтік және грейзендік кенорындар</a:t>
            </a:r>
            <a:endParaRPr lang="ru-RU" dirty="0"/>
          </a:p>
        </p:txBody>
      </p:sp>
      <p:sp>
        <p:nvSpPr>
          <p:cNvPr id="3" name="Подзаголовок 2"/>
          <p:cNvSpPr>
            <a:spLocks noGrp="1"/>
          </p:cNvSpPr>
          <p:nvPr>
            <p:ph type="subTitle" idx="1"/>
          </p:nvPr>
        </p:nvSpPr>
        <p:spPr>
          <a:xfrm flipV="1">
            <a:off x="1371600" y="6000768"/>
            <a:ext cx="6400800" cy="214314"/>
          </a:xfrm>
        </p:spPr>
        <p:txBody>
          <a:bodyPr>
            <a:normAutofit fontScale="32500" lnSpcReduction="20000"/>
          </a:bodyPr>
          <a:lstStyle/>
          <a:p>
            <a:endParaRPr lang="ru-RU" dirty="0"/>
          </a:p>
        </p:txBody>
      </p:sp>
      <p:pic>
        <p:nvPicPr>
          <p:cNvPr id="1026" name="Picture 2"/>
          <p:cNvPicPr>
            <a:picLocks noChangeAspect="1" noChangeArrowheads="1"/>
          </p:cNvPicPr>
          <p:nvPr/>
        </p:nvPicPr>
        <p:blipFill>
          <a:blip r:embed="rId2"/>
          <a:srcRect/>
          <a:stretch>
            <a:fillRect/>
          </a:stretch>
        </p:blipFill>
        <p:spPr bwMode="auto">
          <a:xfrm>
            <a:off x="2500298" y="4286256"/>
            <a:ext cx="3857652" cy="19288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solidFill>
                  <a:srgbClr val="FF0000"/>
                </a:solidFill>
              </a:rPr>
              <a:t>Альбититтік кенорындар</a:t>
            </a:r>
            <a:endParaRPr lang="ru-RU" dirty="0">
              <a:solidFill>
                <a:srgbClr val="FF0000"/>
              </a:solidFill>
            </a:endParaRPr>
          </a:p>
        </p:txBody>
      </p:sp>
      <p:sp>
        <p:nvSpPr>
          <p:cNvPr id="3" name="Содержимое 2"/>
          <p:cNvSpPr>
            <a:spLocks noGrp="1"/>
          </p:cNvSpPr>
          <p:nvPr>
            <p:ph idx="1"/>
          </p:nvPr>
        </p:nvSpPr>
        <p:spPr/>
        <p:txBody>
          <a:bodyPr/>
          <a:lstStyle/>
          <a:p>
            <a:pPr algn="just">
              <a:lnSpc>
                <a:spcPct val="120000"/>
              </a:lnSpc>
            </a:pPr>
            <a:r>
              <a:rPr lang="kk-KZ" b="1" dirty="0" smtClean="0"/>
              <a:t>Альбититтік  кенорындар шамалы және орташа тереңдіктердің қышқыл және сілтілі құрамды, жасы әр түрлі интрузиялық комплекстерімен байланысты. Олар интрузив массивтерінің  апикал бөліктерінде, апофизаларында, күмбез тәрізді дөңестерінде орналасып, айырылымды тектоникалық бұзылыстар белдемдерімен бақыланады.</a:t>
            </a:r>
            <a:endParaRPr lang="ru-RU" b="1" dirty="0" smtClean="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14356"/>
            <a:ext cx="8229600" cy="5595004"/>
          </a:xfrm>
        </p:spPr>
        <p:txBody>
          <a:bodyPr/>
          <a:lstStyle/>
          <a:p>
            <a:pPr algn="just">
              <a:lnSpc>
                <a:spcPct val="120000"/>
              </a:lnSpc>
            </a:pPr>
            <a:r>
              <a:rPr lang="kk-KZ" b="1" dirty="0" smtClean="0"/>
              <a:t>Кенорындардағы руда денелері көбінесе </a:t>
            </a:r>
            <a:r>
              <a:rPr lang="kk-KZ" b="1" dirty="0" smtClean="0"/>
              <a:t>штокверк пішінді</a:t>
            </a:r>
            <a:r>
              <a:rPr lang="kk-KZ" b="1" dirty="0" smtClean="0"/>
              <a:t>, олардың заттық құрамы күрделі болады. </a:t>
            </a:r>
            <a:r>
              <a:rPr lang="kk-KZ" b="1" dirty="0" smtClean="0"/>
              <a:t>Кендену </a:t>
            </a:r>
            <a:r>
              <a:rPr lang="kk-KZ" b="1" dirty="0" smtClean="0"/>
              <a:t>дамыған аудан бірнеше шаршы </a:t>
            </a:r>
            <a:r>
              <a:rPr lang="kk-KZ" b="1" dirty="0" smtClean="0"/>
              <a:t>километрды  </a:t>
            </a:r>
            <a:r>
              <a:rPr lang="kk-KZ" b="1" dirty="0" smtClean="0"/>
              <a:t>қамтиды, тереңдігі – жүздеген м-ден 600м тереңдікке дейін таралады. Альбититтерде тантал, ниобий, торий, уран, сирекжер, цирконий кенорындары орналасады. Олар Россия, ҚХР, Индия, Намибия,Нигерия, Канада, Бразилия аумағында дамыған.</a:t>
            </a:r>
            <a:endParaRPr lang="ru-RU" b="1" dirty="0" smtClean="0"/>
          </a:p>
          <a:p>
            <a:pPr>
              <a:lnSpc>
                <a:spcPct val="120000"/>
              </a:lnSpc>
            </a:pPr>
            <a:endParaRPr lang="ru-RU"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14356"/>
            <a:ext cx="8229600" cy="500066"/>
          </a:xfrm>
        </p:spPr>
        <p:txBody>
          <a:bodyPr>
            <a:normAutofit fontScale="90000"/>
          </a:bodyPr>
          <a:lstStyle/>
          <a:p>
            <a:r>
              <a:rPr lang="kk-KZ" dirty="0" smtClean="0">
                <a:solidFill>
                  <a:srgbClr val="FF0000"/>
                </a:solidFill>
              </a:rPr>
              <a:t>Грейзендік кенорындар </a:t>
            </a:r>
            <a:r>
              <a:rPr lang="ru-RU" dirty="0" smtClean="0">
                <a:solidFill>
                  <a:srgbClr val="FF0000"/>
                </a:solidFill>
              </a:rPr>
              <a:t/>
            </a:r>
            <a:br>
              <a:rPr lang="ru-RU" dirty="0" smtClean="0">
                <a:solidFill>
                  <a:srgbClr val="FF0000"/>
                </a:solidFill>
              </a:rPr>
            </a:br>
            <a:endParaRPr lang="ru-RU" dirty="0">
              <a:solidFill>
                <a:srgbClr val="FF0000"/>
              </a:solidFill>
            </a:endParaRPr>
          </a:p>
        </p:txBody>
      </p:sp>
      <p:sp>
        <p:nvSpPr>
          <p:cNvPr id="3" name="Содержимое 2"/>
          <p:cNvSpPr>
            <a:spLocks noGrp="1"/>
          </p:cNvSpPr>
          <p:nvPr>
            <p:ph idx="1"/>
          </p:nvPr>
        </p:nvSpPr>
        <p:spPr>
          <a:xfrm>
            <a:off x="457200" y="1000108"/>
            <a:ext cx="8229600" cy="5572164"/>
          </a:xfrm>
        </p:spPr>
        <p:txBody>
          <a:bodyPr>
            <a:normAutofit fontScale="55000" lnSpcReduction="20000"/>
          </a:bodyPr>
          <a:lstStyle/>
          <a:p>
            <a:pPr algn="just">
              <a:lnSpc>
                <a:spcPct val="140000"/>
              </a:lnSpc>
            </a:pPr>
            <a:r>
              <a:rPr lang="en-US" sz="3400" b="1" dirty="0" smtClean="0"/>
              <a:t>       </a:t>
            </a:r>
            <a:r>
              <a:rPr lang="kk-KZ" sz="4500" b="1" dirty="0" smtClean="0"/>
              <a:t>Грейзен жалпы жағдайда көбінесе слюда ( мусковит, биотит, лепидолит) мен кварц агрегаттарынан тұрады. Олардың құрамында топаз, флюорит,  турмалин мен руда минералдары  жиі кездеседі. Грейзендердің негізгі массасы  гранит массивтерінің апикал дөңестерінде  және олардың жабынындағы  алюмосиликат  таужыныстарда- құмтас, тақтатас, эффузивтерде орналасады. Осыған байланысты магмалық таужыныстардың өзінде орналасқан </a:t>
            </a:r>
            <a:r>
              <a:rPr lang="kk-KZ" sz="4500" b="1" i="1" dirty="0" smtClean="0"/>
              <a:t>эндогрейзендер</a:t>
            </a:r>
            <a:r>
              <a:rPr lang="kk-KZ" sz="4500" b="1" dirty="0" smtClean="0"/>
              <a:t> мен сыйыстырушы таужыныстардың  </a:t>
            </a:r>
            <a:r>
              <a:rPr lang="kk-KZ" sz="4500" b="1" i="1" dirty="0" smtClean="0"/>
              <a:t>экзогрейзендер </a:t>
            </a:r>
            <a:r>
              <a:rPr lang="kk-KZ" sz="4500" b="1" dirty="0" smtClean="0"/>
              <a:t> бөлінеді.  </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14356"/>
            <a:ext cx="8229600" cy="5595004"/>
          </a:xfrm>
        </p:spPr>
        <p:txBody>
          <a:bodyPr>
            <a:normAutofit/>
          </a:bodyPr>
          <a:lstStyle/>
          <a:p>
            <a:pPr algn="just"/>
            <a:r>
              <a:rPr lang="kk-KZ" b="1" dirty="0" smtClean="0"/>
              <a:t>Денелерге </a:t>
            </a:r>
            <a:r>
              <a:rPr lang="kk-KZ" b="1" dirty="0" smtClean="0"/>
              <a:t>көбінесе желі, штокверк, минералданған белдемдер пішіні тән. Желілердің қалыңдығы бірнеше см-ден бірнеше м-ге дейін,  созылымы бойынша ұзындығы 1-2 км, еңістігі бойынша 70-80 м-ден 600м тереңдікке дейін таралады. </a:t>
            </a:r>
            <a:endParaRPr lang="kk-KZ" b="1" dirty="0" smtClean="0"/>
          </a:p>
          <a:p>
            <a:pPr algn="just"/>
            <a:r>
              <a:rPr lang="kk-KZ" b="1" dirty="0" smtClean="0"/>
              <a:t>Грейзендік </a:t>
            </a:r>
            <a:r>
              <a:rPr lang="kk-KZ" b="1" dirty="0" smtClean="0"/>
              <a:t>кенорындар мынандай негізгі типтерге бөлінеді</a:t>
            </a:r>
            <a:r>
              <a:rPr lang="kk-KZ" b="1" dirty="0" smtClean="0"/>
              <a:t>: вольфрамит- </a:t>
            </a:r>
            <a:r>
              <a:rPr lang="kk-KZ" b="1" dirty="0" smtClean="0"/>
              <a:t>топаз-кварцты, касситерит-топаз-кварцты және комплексті  вольфрамит-молибденит-топаз-кварцты.</a:t>
            </a:r>
            <a:endParaRPr lang="en-US" b="1" dirty="0" smtClean="0"/>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solidFill>
                  <a:srgbClr val="0070C0"/>
                </a:solidFill>
              </a:rPr>
              <a:t>Вольфрамит-топаз-кварцты кенорындары</a:t>
            </a:r>
            <a:endParaRPr lang="ru-RU" dirty="0">
              <a:solidFill>
                <a:srgbClr val="0070C0"/>
              </a:solidFill>
            </a:endParaRPr>
          </a:p>
        </p:txBody>
      </p:sp>
      <p:sp>
        <p:nvSpPr>
          <p:cNvPr id="3" name="Содержимое 2"/>
          <p:cNvSpPr>
            <a:spLocks noGrp="1"/>
          </p:cNvSpPr>
          <p:nvPr>
            <p:ph idx="1"/>
          </p:nvPr>
        </p:nvSpPr>
        <p:spPr/>
        <p:txBody>
          <a:bodyPr>
            <a:normAutofit lnSpcReduction="10000"/>
          </a:bodyPr>
          <a:lstStyle/>
          <a:p>
            <a:pPr algn="just"/>
            <a:r>
              <a:rPr lang="kk-KZ" b="1" dirty="0" smtClean="0"/>
              <a:t>Лейкократтық </a:t>
            </a:r>
            <a:r>
              <a:rPr lang="kk-KZ" b="1" dirty="0" smtClean="0"/>
              <a:t>және пегматоидтық гранит массивтерінің күмбез тәрізді апикал бөліктерінде және олардың сыртқы жапсар белдемдерінде орналасады. </a:t>
            </a:r>
            <a:endParaRPr lang="kk-KZ" b="1" dirty="0" smtClean="0"/>
          </a:p>
          <a:p>
            <a:pPr algn="just"/>
            <a:r>
              <a:rPr lang="kk-KZ" b="1" dirty="0" smtClean="0"/>
              <a:t>Руда </a:t>
            </a:r>
            <a:r>
              <a:rPr lang="kk-KZ" b="1" dirty="0" smtClean="0"/>
              <a:t>денелері шток, штокверк, желі пішінді болады. Басты руда минерал -   вольфрамит, сонымен қатар касситерит, молибденит, висмутин ұшырасады.</a:t>
            </a:r>
            <a:endParaRPr lang="ru-RU" b="1" dirty="0" smtClean="0"/>
          </a:p>
          <a:p>
            <a:pPr algn="just">
              <a:buNone/>
            </a:pPr>
            <a:r>
              <a:rPr lang="en-US" b="1" dirty="0" smtClean="0"/>
              <a:t>     </a:t>
            </a:r>
            <a:r>
              <a:rPr lang="kk-KZ" b="1" dirty="0" smtClean="0"/>
              <a:t>   Сыйыстырушы таужыныстар грейзенденеді, мусковитенеді, биотиттенеді және кварцталады. </a:t>
            </a:r>
            <a:endParaRPr lang="ru-RU" b="1" dirty="0" smtClean="0"/>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solidFill>
                  <a:srgbClr val="0070C0"/>
                </a:solidFill>
              </a:rPr>
              <a:t>Касситерит-топаз- кварц кенорындары</a:t>
            </a:r>
            <a:endParaRPr lang="ru-RU" dirty="0">
              <a:solidFill>
                <a:srgbClr val="0070C0"/>
              </a:solidFill>
            </a:endParaRPr>
          </a:p>
        </p:txBody>
      </p:sp>
      <p:sp>
        <p:nvSpPr>
          <p:cNvPr id="3" name="Содержимое 2"/>
          <p:cNvSpPr>
            <a:spLocks noGrp="1"/>
          </p:cNvSpPr>
          <p:nvPr>
            <p:ph idx="1"/>
          </p:nvPr>
        </p:nvSpPr>
        <p:spPr/>
        <p:txBody>
          <a:bodyPr>
            <a:normAutofit fontScale="92500"/>
          </a:bodyPr>
          <a:lstStyle/>
          <a:p>
            <a:pPr algn="just"/>
            <a:r>
              <a:rPr lang="kk-KZ" b="1" dirty="0" smtClean="0"/>
              <a:t>Гипабиссал </a:t>
            </a:r>
            <a:r>
              <a:rPr lang="kk-KZ" b="1" dirty="0" smtClean="0"/>
              <a:t>фацияның лейкократтық аляскит гранитімен байланысты. </a:t>
            </a:r>
            <a:endParaRPr lang="kk-KZ" b="1" dirty="0" smtClean="0"/>
          </a:p>
          <a:p>
            <a:pPr algn="just"/>
            <a:r>
              <a:rPr lang="kk-KZ" b="1" dirty="0" smtClean="0"/>
              <a:t>Рудалы </a:t>
            </a:r>
            <a:r>
              <a:rPr lang="kk-KZ" b="1" dirty="0" smtClean="0"/>
              <a:t>желілер мен штокверктер гранит ішінде де, жабынындағы таужыныстар да орналасады</a:t>
            </a:r>
            <a:r>
              <a:rPr lang="kk-KZ" b="1" dirty="0" smtClean="0"/>
              <a:t>.</a:t>
            </a:r>
          </a:p>
          <a:p>
            <a:pPr algn="just"/>
            <a:r>
              <a:rPr lang="kk-KZ" b="1" dirty="0" smtClean="0"/>
              <a:t> </a:t>
            </a:r>
            <a:r>
              <a:rPr lang="kk-KZ" b="1" dirty="0" smtClean="0"/>
              <a:t>Басты руда  минералдар- касситерит пен вольфрамит. </a:t>
            </a:r>
            <a:endParaRPr lang="kk-KZ" b="1" dirty="0" smtClean="0"/>
          </a:p>
          <a:p>
            <a:pPr algn="just"/>
            <a:r>
              <a:rPr lang="kk-KZ" b="1" dirty="0" smtClean="0"/>
              <a:t>Сыйыстырушы </a:t>
            </a:r>
            <a:r>
              <a:rPr lang="kk-KZ" b="1" dirty="0" smtClean="0"/>
              <a:t>таужыныстар грейзенденуге , калишпатталуға және албиттенуге ұшыраған. Сипатталған типті кенорындардың белгілі жерлері Қазақстанда  (Ақтас), Чукотка (Экуг</a:t>
            </a:r>
            <a:r>
              <a:rPr lang="kk-KZ" b="1" dirty="0" smtClean="0"/>
              <a:t>).</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solidFill>
                  <a:srgbClr val="FFFF00"/>
                </a:solidFill>
              </a:rPr>
              <a:t>Вольфрамит-молибденит-топаз-кварц кенорындары</a:t>
            </a:r>
            <a:endParaRPr lang="ru-RU" dirty="0">
              <a:solidFill>
                <a:srgbClr val="FFFF00"/>
              </a:solidFill>
            </a:endParaRPr>
          </a:p>
        </p:txBody>
      </p:sp>
      <p:sp>
        <p:nvSpPr>
          <p:cNvPr id="3" name="Содержимое 2"/>
          <p:cNvSpPr>
            <a:spLocks noGrp="1"/>
          </p:cNvSpPr>
          <p:nvPr>
            <p:ph idx="1"/>
          </p:nvPr>
        </p:nvSpPr>
        <p:spPr/>
        <p:txBody>
          <a:bodyPr>
            <a:normAutofit fontScale="92500" lnSpcReduction="10000"/>
          </a:bodyPr>
          <a:lstStyle/>
          <a:p>
            <a:pPr algn="just"/>
            <a:r>
              <a:rPr lang="kk-KZ" b="1" dirty="0" smtClean="0"/>
              <a:t>Көбінесе </a:t>
            </a:r>
            <a:r>
              <a:rPr lang="kk-KZ" b="1" dirty="0" smtClean="0"/>
              <a:t>аляскит  граниттің күмбезінде және оларды жапқан мүйізтастарда орналасады</a:t>
            </a:r>
            <a:r>
              <a:rPr lang="kk-KZ" b="1" dirty="0" smtClean="0"/>
              <a:t>.</a:t>
            </a:r>
          </a:p>
          <a:p>
            <a:pPr algn="just"/>
            <a:r>
              <a:rPr lang="kk-KZ" b="1" dirty="0" smtClean="0"/>
              <a:t> </a:t>
            </a:r>
            <a:r>
              <a:rPr lang="kk-KZ" b="1" dirty="0" smtClean="0"/>
              <a:t>Грейзендерді жарылымдар, сақиналық және сызықтық жарықшақтар, кливаж шекаралары бақылайды. </a:t>
            </a:r>
            <a:endParaRPr lang="kk-KZ" b="1" dirty="0" smtClean="0"/>
          </a:p>
          <a:p>
            <a:pPr algn="just"/>
            <a:r>
              <a:rPr lang="kk-KZ" b="1" dirty="0" smtClean="0"/>
              <a:t>Басты </a:t>
            </a:r>
            <a:r>
              <a:rPr lang="kk-KZ" b="1" dirty="0" smtClean="0"/>
              <a:t>руда минералдар – молибденит пен вольфрамит. </a:t>
            </a:r>
            <a:endParaRPr lang="kk-KZ" b="1" dirty="0" smtClean="0"/>
          </a:p>
          <a:p>
            <a:pPr algn="just"/>
            <a:r>
              <a:rPr lang="kk-KZ" b="1" dirty="0" smtClean="0"/>
              <a:t>Бұл </a:t>
            </a:r>
            <a:r>
              <a:rPr lang="kk-KZ" b="1" dirty="0" smtClean="0"/>
              <a:t>типке жататын кенорындар  Орталық Қазақстанда (Шығыс Қоңырат, Жанет) , Забайкальеде ( Булуктай, Первомайск), </a:t>
            </a:r>
            <a:endParaRPr lang="kk-KZ" b="1" dirty="0" smtClean="0"/>
          </a:p>
          <a:p>
            <a:pPr algn="just"/>
            <a:r>
              <a:rPr lang="kk-KZ" b="1" dirty="0" smtClean="0"/>
              <a:t>Грейзендермен </a:t>
            </a:r>
            <a:r>
              <a:rPr lang="kk-KZ" b="1" dirty="0" smtClean="0"/>
              <a:t>маңызды өнеркәсіптік мәнге ие бериллий кенорындары да байланысты</a:t>
            </a:r>
            <a:r>
              <a:rPr lang="kk-KZ" dirty="0" smtClean="0"/>
              <a:t>.</a:t>
            </a:r>
            <a:endParaRPr lang="ru-RU" dirty="0" smtClean="0"/>
          </a:p>
          <a:p>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92</TotalTime>
  <Words>386</Words>
  <Application>Microsoft Office PowerPoint</Application>
  <PresentationFormat>Экран (4:3)</PresentationFormat>
  <Paragraphs>23</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Апекс</vt:lpstr>
      <vt:lpstr>Альбититтік және грейзендік кенорындар</vt:lpstr>
      <vt:lpstr>Альбититтік кенорындар</vt:lpstr>
      <vt:lpstr>Слайд 3</vt:lpstr>
      <vt:lpstr>Грейзендік кенорындар  </vt:lpstr>
      <vt:lpstr>Слайд 5</vt:lpstr>
      <vt:lpstr>Вольфрамит-топаз-кварцты кенорындары</vt:lpstr>
      <vt:lpstr>Касситерит-топаз- кварц кенорындары</vt:lpstr>
      <vt:lpstr>Вольфрамит-молибденит-топаз-кварц кенорындары</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Альбитит </dc:title>
  <dc:creator>admin</dc:creator>
  <cp:lastModifiedBy>Админ</cp:lastModifiedBy>
  <cp:revision>12</cp:revision>
  <dcterms:created xsi:type="dcterms:W3CDTF">2012-10-08T17:05:29Z</dcterms:created>
  <dcterms:modified xsi:type="dcterms:W3CDTF">2012-10-17T18:37:06Z</dcterms:modified>
</cp:coreProperties>
</file>